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C6CC-CFC7-5449-82BF-43EDEFBE8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EAC5A-8749-1E44-8030-6BE107CD0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EAAD-B395-E64F-9CD1-BF906743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1FBC-02DF-024C-AEB9-49E24415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48BF-797D-A74C-88DF-3155D254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148-A76D-2F4F-A72C-3632A666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06AE3-290C-4045-BFC3-12345ED2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742B-2F79-384B-968A-0BF72F99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5BC8-68AB-6648-B220-EF26202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5694E-79BE-4F45-B8AA-92CD4AD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D3353-5F5C-B74A-8E5C-BE3591D7F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3F07D-C0A1-634D-B629-302673BB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29DF-3BFF-5C46-BD65-5F752385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DD3B-A99D-C54C-8353-CE4EAFD4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EFFD-5137-6B49-B11E-E09EB26E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0883-40A3-D94E-BA28-E6D5FF8A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0669-EA8E-614B-843F-0CF5DDC1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C736-8259-7045-9D62-EEB0ECF6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4F62-3749-FF48-AF98-355BF91D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3805-3DF3-604D-9421-F2876B61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9364-31D8-8746-A279-10E25583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D935-ECA8-1344-9F59-AFF9194E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9D65-1AC2-FC40-A70F-0B4EDEB4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BF04-7EAD-254A-85AA-FE4DFC57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A22C-1913-1148-BF87-CC030213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7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7A68-DC33-1749-A18A-907DC48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BC98-9D03-9342-9824-A07F2688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D856E-347E-DE46-B6BA-A9FE06E9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B38C0-4425-1C47-95F2-2F189E03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3FCE-A228-214C-AD47-F1183075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F3F0-5E07-A34F-8D8D-9E3B92F6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28F6-05C3-EE44-9586-E9D8CBFA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43080-755A-864E-87E7-229E8C50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6D571-6A88-5C4D-9933-4D93C0866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4674E-2BB4-E049-A2AA-0CA39F8F2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67A69-F5EA-6144-8600-7F48257DB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58038-9960-C941-9708-ECA1E540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ECA87-4D18-3D40-8BC0-423FDDC1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4E5E0-69CA-2B45-B26F-C8324250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D6D5-82E1-EC43-BEEE-3E37AAF6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211F7-2A3A-CB49-960D-6C51272C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B4121-F553-9641-A9EE-568A4723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40386-1F38-1F47-AF24-4AC27D6D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4E2FF-AA96-964A-82AA-117C5922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BC177-12DB-6742-8E9D-29165A20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E781C-DEAD-0943-8972-4A88CBD7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8963-AA15-7C4B-A58B-2B84A98B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10D6-1AC9-AA4B-8AE6-C599976A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57272-B1F7-9144-9419-34BD30A61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A10AD-CCA1-8448-A365-3B4B484B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E46E8-6782-8E4F-A207-0D736E56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64A58-1FF6-9E4B-AA90-FEB72DB6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6340-302D-5745-AE3D-BAA8E82C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404A9-9A03-8848-B042-CC041CF2A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9CA37-0D96-4848-8273-54AB7690D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6A0A-9A9D-214A-889F-E38858D2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22E7-F3FB-6842-A8B1-52EC5A29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C8828-00D4-4D4B-9B90-837C5942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1FCEA-AF0A-CA49-A405-9CDAC608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980B7-186F-D14D-9DA4-AF7BC659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145C-3164-8747-BBE1-D2BD907CD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3A2E-2694-5D4B-8067-E7A3942A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D445-E905-4A4E-954F-53136C8E4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FC378-C18E-9540-8142-331785A0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42" y="859713"/>
            <a:ext cx="8700516" cy="540312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70FEA99-9A4B-9642-A6F8-2F312D931B51}"/>
              </a:ext>
            </a:extLst>
          </p:cNvPr>
          <p:cNvSpPr/>
          <p:nvPr/>
        </p:nvSpPr>
        <p:spPr bwMode="auto">
          <a:xfrm>
            <a:off x="202059" y="332416"/>
            <a:ext cx="2609731" cy="1948447"/>
          </a:xfrm>
          <a:prstGeom prst="wedgeRoundRectCallout">
            <a:avLst>
              <a:gd name="adj1" fmla="val 45567"/>
              <a:gd name="adj2" fmla="val 62796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&lt;span, entity type&gt; pairs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1867CA1-1A75-E544-8EF8-5C93C2F2C07D}"/>
              </a:ext>
            </a:extLst>
          </p:cNvPr>
          <p:cNvSpPr/>
          <p:nvPr/>
        </p:nvSpPr>
        <p:spPr bwMode="auto">
          <a:xfrm>
            <a:off x="5049279" y="332416"/>
            <a:ext cx="3293337" cy="992950"/>
          </a:xfrm>
          <a:prstGeom prst="wedgeRoundRectCallout">
            <a:avLst>
              <a:gd name="adj1" fmla="val -33785"/>
              <a:gd name="adj2" fmla="val 123093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Entity spans in document context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CB23A0-1235-5A4C-B49F-750FAD7DB068}"/>
              </a:ext>
            </a:extLst>
          </p:cNvPr>
          <p:cNvSpPr/>
          <p:nvPr/>
        </p:nvSpPr>
        <p:spPr bwMode="auto">
          <a:xfrm>
            <a:off x="9672944" y="472120"/>
            <a:ext cx="2316997" cy="1948447"/>
          </a:xfrm>
          <a:prstGeom prst="wedgeRoundRectCallout">
            <a:avLst>
              <a:gd name="adj1" fmla="val -53572"/>
              <a:gd name="adj2" fmla="val 674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raw token labels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2B3260-BAD2-704B-A87B-BC6AA6F29D14}"/>
              </a:ext>
            </a:extLst>
          </p:cNvPr>
          <p:cNvSpPr/>
          <p:nvPr/>
        </p:nvSpPr>
        <p:spPr bwMode="auto">
          <a:xfrm>
            <a:off x="6695947" y="5407455"/>
            <a:ext cx="2797374" cy="520733"/>
          </a:xfrm>
          <a:prstGeom prst="wedgeRoundRectCallout">
            <a:avLst>
              <a:gd name="adj1" fmla="val -89896"/>
              <a:gd name="adj2" fmla="val 1235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Data entry pane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80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A117E88-1BFC-FB48-81EC-FDA2251B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" y="411489"/>
            <a:ext cx="11629147" cy="4008104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31C30AD-4433-E043-A02F-C8C014A8D79B}"/>
              </a:ext>
            </a:extLst>
          </p:cNvPr>
          <p:cNvSpPr/>
          <p:nvPr/>
        </p:nvSpPr>
        <p:spPr bwMode="auto">
          <a:xfrm>
            <a:off x="197617" y="3323901"/>
            <a:ext cx="3672925" cy="1095692"/>
          </a:xfrm>
          <a:prstGeom prst="wedgeRoundRectCallout">
            <a:avLst>
              <a:gd name="adj1" fmla="val 5525"/>
              <a:gd name="adj2" fmla="val -74129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Span of each token (</a:t>
            </a:r>
            <a:r>
              <a:rPr lang="en-US" sz="3200" dirty="0">
                <a:solidFill>
                  <a:schemeClr val="bg1"/>
                </a:solidFill>
                <a:latin typeface="IBM Plex Mono" panose="020B0509050203000203" pitchFamily="49" charset="77"/>
              </a:rPr>
              <a:t>span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)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54624B6-A214-A84B-8C3C-ECD2E5416372}"/>
              </a:ext>
            </a:extLst>
          </p:cNvPr>
          <p:cNvSpPr/>
          <p:nvPr/>
        </p:nvSpPr>
        <p:spPr bwMode="auto">
          <a:xfrm>
            <a:off x="7436683" y="3048328"/>
            <a:ext cx="4001880" cy="1467274"/>
          </a:xfrm>
          <a:prstGeom prst="wedgeRoundRectCallout">
            <a:avLst>
              <a:gd name="adj1" fmla="val -39173"/>
              <a:gd name="adj2" fmla="val -826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BERT embedding at each token position (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Mono" panose="020B0509050203000203" pitchFamily="49" charset="77"/>
              </a:rPr>
              <a:t>tensor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sz="3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dtype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604CD77-BA19-0148-9114-80208667F5FD}"/>
              </a:ext>
            </a:extLst>
          </p:cNvPr>
          <p:cNvSpPr/>
          <p:nvPr/>
        </p:nvSpPr>
        <p:spPr bwMode="auto">
          <a:xfrm>
            <a:off x="4277325" y="3391422"/>
            <a:ext cx="2449151" cy="1095693"/>
          </a:xfrm>
          <a:prstGeom prst="wedgeRoundRectCallout">
            <a:avLst>
              <a:gd name="adj1" fmla="val 14197"/>
              <a:gd name="adj2" fmla="val -7783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Labels from corpus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29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43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IBM Plex Mono</vt:lpstr>
      <vt:lpstr>IBM Plex Sans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R Reiss</dc:creator>
  <cp:lastModifiedBy>Frederick R Reiss</cp:lastModifiedBy>
  <cp:revision>6</cp:revision>
  <dcterms:created xsi:type="dcterms:W3CDTF">2021-05-28T20:49:36Z</dcterms:created>
  <dcterms:modified xsi:type="dcterms:W3CDTF">2021-05-28T22:57:21Z</dcterms:modified>
</cp:coreProperties>
</file>